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4" r:id="rId6"/>
    <p:sldId id="262" r:id="rId7"/>
    <p:sldId id="260" r:id="rId8"/>
    <p:sldId id="263" r:id="rId9"/>
    <p:sldId id="265" r:id="rId10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Bauhaus 93" panose="04030905020B02020C02" pitchFamily="82" charset="0"/>
      <p:regular r:id="rId13"/>
    </p:embeddedFont>
    <p:embeddedFont>
      <p:font typeface="HY견고딕" panose="02030600000101010101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C0C8"/>
    <a:srgbClr val="EB92BE"/>
    <a:srgbClr val="DB87B9"/>
    <a:srgbClr val="EA92BC"/>
    <a:srgbClr val="A5A8C6"/>
    <a:srgbClr val="BFAFCC"/>
    <a:srgbClr val="CDA0B7"/>
    <a:srgbClr val="A82A72"/>
    <a:srgbClr val="990099"/>
    <a:srgbClr val="8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4" autoAdjust="0"/>
    <p:restoredTop sz="94660"/>
  </p:normalViewPr>
  <p:slideViewPr>
    <p:cSldViewPr snapToGrid="0">
      <p:cViewPr>
        <p:scale>
          <a:sx n="81" d="100"/>
          <a:sy n="81" d="100"/>
        </p:scale>
        <p:origin x="-294" y="1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AD18311-512D-4B26-9CB3-8B6120E7AF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680E60AC-FC8A-443F-B6FD-D319B11A9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5D98B3A-1BF8-4F8B-964A-0E5BF469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238EB68-42F3-4915-998E-6DF2497D0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7C7D3EB-144C-4EFE-ADBA-B9889F86A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493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B31F3A2-83C6-4E1A-BAB4-03B5E0722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F99C9E1A-4B2C-4ED7-BF14-68986E8F2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ECAC4ED-FD25-4B56-8EF4-EDD52517D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D748DBF-31D9-4B26-8909-D88794538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357CBF8-FE05-4EDD-B841-8DC731BBA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5642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B23DD100-B9E0-4CB4-ACF6-3704003B21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D9F8577-4E01-40B4-8FC8-41ABBC8926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40563B3-BD5D-4D19-9740-B97BE655E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595A020-AED7-46C0-8FD5-B09D59368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69E4D38-F4B1-4904-A497-AA012904F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6879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168645F-C1EA-4D05-A5D9-7FB93718D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55A5A20-6CD4-4110-B8A1-91D968AFC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9183F88-3681-4322-83BC-933B834EC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05C4064-3692-4940-887A-0E4333DE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A168429-90AD-4DC8-8F4B-C87C3B5C1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9780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2D3B32E-63C4-43DA-B530-3FBD49E7A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EB9B8C0A-C018-48BA-9045-6A27BB96D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A02D118-5232-4072-9718-6092BCC2C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FF3A56B-7626-4B38-882C-0E55F571B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5005955-55DA-40FA-A473-8651FD9E2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8786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2299385-B8AA-40DD-9761-F8F1FB754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EB96998-68E4-4A71-9A0A-9803631906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3778BE96-A6A7-4882-8022-AC30B412EF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35A3701C-1DAE-4082-84EB-346A90D8A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3AEC9D31-41E1-4AE4-BFA7-076A5D73E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CC18B87-015D-4819-990D-860893432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2266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554F80D-AD37-43B6-8DF8-A5E84355A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03873D5B-8AD3-451B-B0DA-579C0F0E1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9486BEBB-6AAE-4649-9715-0E7E3216A1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95536361-6351-4FA9-A557-121BFA3599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9777717B-375B-460A-8D00-AE08192E7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20214092-CF37-4151-A4E3-0B2238B8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3264A44D-9117-49C0-A908-61152698E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D31589AD-92BD-4892-9065-71A32E01A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3014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3EF5017-C1BF-4DE4-A604-352302CC5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608FCB7E-EA03-4233-B22A-6C4C8CFFF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66CA657B-7CCB-43EF-9CCA-45D6ACFE8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9D29618A-9172-4205-B0B5-2D41D99BD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1698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5F76423A-096C-47BD-9F48-D23BC5FA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420FC9FC-8A51-417E-89E1-A7B2CA7E8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8BBB99-F190-4BD6-99D8-CB3570AD3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7908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D585F13-F9C4-4F95-A905-028787D8D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3B67D3C-384B-49BB-8FE3-6E942EF83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4E13338E-2C3D-4B2B-B2E6-7C21807F50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A750FC29-E6A5-473F-ABE9-0B7F5508D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BDC0DC1C-44A1-492D-9414-EA3A32201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60A7BB64-8381-499E-9867-6270D3404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4522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1B18471-68C2-4DC5-97AE-7A4EC4D6C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93D7640F-43AE-4008-A69B-D4789E1F8F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8EA2E2FC-8173-46AC-8D18-1E9F7A6AB3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26B1F5B8-BA9C-4389-B3EF-AD8904604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9BECE6AC-CA78-4C56-855E-9CFEA33B6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AE3F5F4-A007-457E-8716-D2D47892C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1136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DBC4B740-E691-4BE3-9AED-7D631F307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404A9E7-1C69-4B7F-B72A-8771A75C4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B83A81D-1A45-4EA1-84FD-258A15441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A34D1-D887-41E1-8E8E-C7BA0EBA4238}" type="datetimeFigureOut">
              <a:rPr lang="ko-KR" altLang="en-US" smtClean="0"/>
              <a:t>2018-11-07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EFF151F-4744-469D-B360-344A6B74CD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8A3A04D-7279-431F-A2BE-859FDDF39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2C513-2A96-4F9C-8BE8-DACB0A98604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1470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9DBFA8A-FA47-4C6F-87ED-AED148D1C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7000" contrast="-16000"/>
          </a:blip>
          <a:srcRect t="36276" b="7834"/>
          <a:stretch/>
        </p:blipFill>
        <p:spPr>
          <a:xfrm>
            <a:off x="0" y="0"/>
            <a:ext cx="1223889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B65545C-C906-41C8-A76D-59960902A02D}"/>
              </a:ext>
            </a:extLst>
          </p:cNvPr>
          <p:cNvSpPr/>
          <p:nvPr/>
        </p:nvSpPr>
        <p:spPr>
          <a:xfrm>
            <a:off x="0" y="0"/>
            <a:ext cx="12215446" cy="6858000"/>
          </a:xfrm>
          <a:prstGeom prst="rect">
            <a:avLst/>
          </a:prstGeom>
          <a:gradFill flip="none" rotWithShape="1">
            <a:gsLst>
              <a:gs pos="17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005963" y="1259175"/>
            <a:ext cx="6226965" cy="433965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ko-KR" sz="2800" dirty="0" smtClean="0"/>
          </a:p>
          <a:p>
            <a:pPr algn="ctr"/>
            <a:r>
              <a:rPr lang="ko-KR" altLang="en-US" sz="3200" dirty="0" smtClean="0"/>
              <a:t>마이크로 프로세서 및 실습</a:t>
            </a:r>
            <a:endParaRPr lang="en-US" altLang="ko-KR" sz="3200" dirty="0" smtClean="0"/>
          </a:p>
          <a:p>
            <a:pPr algn="ctr"/>
            <a:r>
              <a:rPr lang="ko-KR" altLang="en-US" sz="3200" dirty="0" smtClean="0"/>
              <a:t>중간발표</a:t>
            </a:r>
            <a:endParaRPr lang="en-US" altLang="ko-KR" sz="3200" dirty="0" smtClean="0"/>
          </a:p>
          <a:p>
            <a:pPr algn="ctr"/>
            <a:endParaRPr lang="en-US" altLang="ko-KR" sz="3200" dirty="0"/>
          </a:p>
          <a:p>
            <a:pPr algn="ctr"/>
            <a:r>
              <a:rPr lang="en-US" altLang="ko-KR" sz="6000" b="1" dirty="0"/>
              <a:t>infinity </a:t>
            </a:r>
            <a:r>
              <a:rPr lang="en-US" altLang="ko-KR" sz="6000" b="1" dirty="0" smtClean="0"/>
              <a:t>mirror</a:t>
            </a:r>
          </a:p>
          <a:p>
            <a:pPr algn="ctr"/>
            <a:endParaRPr lang="en-US" altLang="ko-KR" sz="3200" dirty="0" smtClean="0"/>
          </a:p>
          <a:p>
            <a:pPr algn="ctr"/>
            <a:r>
              <a:rPr lang="en-US" altLang="ko-KR" sz="3200" dirty="0" smtClean="0"/>
              <a:t>2017136117 </a:t>
            </a:r>
            <a:r>
              <a:rPr lang="ko-KR" altLang="en-US" sz="3200" dirty="0" err="1" smtClean="0"/>
              <a:t>정주빈</a:t>
            </a:r>
            <a:endParaRPr lang="en-US" altLang="ko-KR" sz="3200" dirty="0" smtClean="0"/>
          </a:p>
          <a:p>
            <a:pPr algn="ctr"/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8839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9DBFA8A-FA47-4C6F-87ED-AED148D1C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7000" contrast="-16000"/>
          </a:blip>
          <a:srcRect t="36276" b="7834"/>
          <a:stretch/>
        </p:blipFill>
        <p:spPr>
          <a:xfrm>
            <a:off x="0" y="0"/>
            <a:ext cx="1223889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B65545C-C906-41C8-A76D-59960902A02D}"/>
              </a:ext>
            </a:extLst>
          </p:cNvPr>
          <p:cNvSpPr/>
          <p:nvPr/>
        </p:nvSpPr>
        <p:spPr>
          <a:xfrm>
            <a:off x="0" y="0"/>
            <a:ext cx="12215446" cy="6858000"/>
          </a:xfrm>
          <a:prstGeom prst="rect">
            <a:avLst/>
          </a:prstGeom>
          <a:gradFill flip="none" rotWithShape="1">
            <a:gsLst>
              <a:gs pos="17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275422" y="473725"/>
            <a:ext cx="11710930" cy="6180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8823" y="104393"/>
            <a:ext cx="1815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Bauhaus 93" panose="04030905020B02020C02" pitchFamily="82" charset="0"/>
              </a:rPr>
              <a:t>infinity mirror</a:t>
            </a:r>
            <a:endParaRPr lang="ko-KR" altLang="en-US" sz="2000" dirty="0">
              <a:latin typeface="Bauhaus 93" panose="04030905020B02020C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83931" y="52142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2017136117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정주빈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201" y="2296041"/>
            <a:ext cx="4471764" cy="3830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223" y="2296041"/>
            <a:ext cx="4377554" cy="3830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853" y="664164"/>
            <a:ext cx="10098678" cy="1501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5353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9DBFA8A-FA47-4C6F-87ED-AED148D1C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7000" contrast="-16000"/>
          </a:blip>
          <a:srcRect t="36276" b="7834"/>
          <a:stretch/>
        </p:blipFill>
        <p:spPr>
          <a:xfrm>
            <a:off x="0" y="0"/>
            <a:ext cx="1223889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B65545C-C906-41C8-A76D-59960902A02D}"/>
              </a:ext>
            </a:extLst>
          </p:cNvPr>
          <p:cNvSpPr/>
          <p:nvPr/>
        </p:nvSpPr>
        <p:spPr>
          <a:xfrm>
            <a:off x="0" y="0"/>
            <a:ext cx="12215446" cy="6858000"/>
          </a:xfrm>
          <a:prstGeom prst="rect">
            <a:avLst/>
          </a:prstGeom>
          <a:gradFill flip="none" rotWithShape="1">
            <a:gsLst>
              <a:gs pos="17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275422" y="473725"/>
            <a:ext cx="11710930" cy="6180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8823" y="104393"/>
            <a:ext cx="1815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Bauhaus 93" panose="04030905020B02020C02" pitchFamily="82" charset="0"/>
              </a:rPr>
              <a:t>infinity mirror</a:t>
            </a:r>
            <a:endParaRPr lang="ko-KR" altLang="en-US" sz="2000" dirty="0">
              <a:latin typeface="Bauhaus 93" panose="04030905020B02020C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83931" y="52142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2017136117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정주빈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623" y="873835"/>
            <a:ext cx="5848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참고 동영상</a:t>
            </a:r>
            <a:endParaRPr lang="en-US" altLang="ko-KR" dirty="0" smtClean="0"/>
          </a:p>
          <a:p>
            <a:r>
              <a:rPr lang="en-US" altLang="ko-KR" dirty="0" smtClean="0"/>
              <a:t>https</a:t>
            </a:r>
            <a:r>
              <a:rPr lang="en-US" altLang="ko-KR" dirty="0"/>
              <a:t>://www.youtube.com/watch?v=sAPGw0SD1DE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860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9DBFA8A-FA47-4C6F-87ED-AED148D1C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7000" contrast="-16000"/>
          </a:blip>
          <a:srcRect t="36276" b="7834"/>
          <a:stretch/>
        </p:blipFill>
        <p:spPr>
          <a:xfrm>
            <a:off x="0" y="0"/>
            <a:ext cx="1223889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B65545C-C906-41C8-A76D-59960902A02D}"/>
              </a:ext>
            </a:extLst>
          </p:cNvPr>
          <p:cNvSpPr/>
          <p:nvPr/>
        </p:nvSpPr>
        <p:spPr>
          <a:xfrm>
            <a:off x="0" y="0"/>
            <a:ext cx="12215446" cy="6858000"/>
          </a:xfrm>
          <a:prstGeom prst="rect">
            <a:avLst/>
          </a:prstGeom>
          <a:gradFill flip="none" rotWithShape="1">
            <a:gsLst>
              <a:gs pos="17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275422" y="439981"/>
            <a:ext cx="11710930" cy="6180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8823" y="104393"/>
            <a:ext cx="1815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Bauhaus 93" panose="04030905020B02020C02" pitchFamily="82" charset="0"/>
              </a:rPr>
              <a:t>infinity mirror</a:t>
            </a:r>
            <a:endParaRPr lang="ko-KR" altLang="en-US" sz="2000" dirty="0">
              <a:latin typeface="Bauhaus 93" panose="04030905020B02020C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83931" y="52142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2017136117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정주빈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78733" y="1179063"/>
            <a:ext cx="86490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/>
              <a:t>아크릴 하프 </a:t>
            </a:r>
            <a:r>
              <a:rPr lang="ko-KR" altLang="en-US" sz="2000" dirty="0" err="1" smtClean="0"/>
              <a:t>미러와</a:t>
            </a:r>
            <a:r>
              <a:rPr lang="ko-KR" altLang="en-US" sz="2000" dirty="0" smtClean="0"/>
              <a:t> 아크릴 거울을 사용하여 </a:t>
            </a:r>
            <a:r>
              <a:rPr lang="en-US" altLang="ko-KR" sz="2000" dirty="0" smtClean="0"/>
              <a:t>7*7 infinity mirror </a:t>
            </a:r>
            <a:r>
              <a:rPr lang="ko-KR" altLang="en-US" sz="2000" dirty="0" smtClean="0"/>
              <a:t>제약 예정</a:t>
            </a:r>
            <a:endParaRPr lang="en-US" altLang="ko-KR" sz="2000" dirty="0" smtClean="0"/>
          </a:p>
          <a:p>
            <a:r>
              <a:rPr lang="en-US" altLang="ko-KR" sz="2000" dirty="0" smtClean="0"/>
              <a:t>1cm</a:t>
            </a:r>
            <a:r>
              <a:rPr lang="ko-KR" altLang="en-US" sz="2000" dirty="0" smtClean="0"/>
              <a:t>에 하나의 </a:t>
            </a:r>
            <a:r>
              <a:rPr lang="en-US" altLang="ko-KR" sz="2000" dirty="0" smtClean="0"/>
              <a:t>LED</a:t>
            </a:r>
            <a:r>
              <a:rPr lang="ko-KR" altLang="en-US" sz="2000" dirty="0" smtClean="0"/>
              <a:t>를 설치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총 </a:t>
            </a:r>
            <a:r>
              <a:rPr lang="en-US" altLang="ko-KR" sz="2000" dirty="0" smtClean="0"/>
              <a:t>LED 24</a:t>
            </a:r>
            <a:r>
              <a:rPr lang="ko-KR" altLang="en-US" sz="2000" dirty="0" smtClean="0"/>
              <a:t>개 필요</a:t>
            </a:r>
            <a:endParaRPr lang="en-US" altLang="ko-KR" sz="2000" dirty="0" smtClean="0"/>
          </a:p>
          <a:p>
            <a:r>
              <a:rPr lang="ko-KR" altLang="en-US" sz="2000" dirty="0" smtClean="0"/>
              <a:t>거울의 너비</a:t>
            </a:r>
            <a:r>
              <a:rPr lang="en-US" altLang="ko-KR" sz="2000" dirty="0" smtClean="0"/>
              <a:t>: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1cm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481065" y="3013574"/>
            <a:ext cx="2520000" cy="252000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4548643" y="2854325"/>
            <a:ext cx="3028692" cy="2969260"/>
            <a:chOff x="6703135" y="2371330"/>
            <a:chExt cx="3028692" cy="2969260"/>
          </a:xfrm>
        </p:grpSpPr>
        <p:sp>
          <p:nvSpPr>
            <p:cNvPr id="12" name="직사각형 11"/>
            <p:cNvSpPr/>
            <p:nvPr/>
          </p:nvSpPr>
          <p:spPr>
            <a:xfrm>
              <a:off x="6945085" y="2605475"/>
              <a:ext cx="2520000" cy="252000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4665" y="4891330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50119" y="4910358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23826" y="4910359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3135" y="2390359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4665" y="2390359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23092" y="4891329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20553" y="3487539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27369" y="3936319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56521" y="4418178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34663" y="4891330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24665" y="4891327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893" y="4891330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4270" y="2712826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08626" y="3133725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35020" y="3530213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41836" y="3978993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0988" y="4460852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18737" y="2755500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23093" y="3176399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92936" y="2390361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66643" y="2390362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2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7480" y="2371333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67482" y="2371330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3710" y="2371333"/>
              <a:ext cx="360839" cy="430231"/>
            </a:xfrm>
            <a:prstGeom prst="rect">
              <a:avLst/>
            </a:prstGeom>
            <a:noFill/>
            <a:ln>
              <a:noFill/>
            </a:ln>
            <a:effectLst>
              <a:glow rad="101600">
                <a:schemeClr val="accent4">
                  <a:satMod val="175000"/>
                  <a:alpha val="40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1" name="정육면체 10"/>
          <p:cNvSpPr/>
          <p:nvPr/>
        </p:nvSpPr>
        <p:spPr>
          <a:xfrm>
            <a:off x="8033657" y="2882400"/>
            <a:ext cx="2520000" cy="2520000"/>
          </a:xfrm>
          <a:prstGeom prst="cub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구부러진 연결선 13"/>
          <p:cNvCxnSpPr/>
          <p:nvPr/>
        </p:nvCxnSpPr>
        <p:spPr>
          <a:xfrm>
            <a:off x="8033657" y="5533574"/>
            <a:ext cx="1894114" cy="12700"/>
          </a:xfrm>
          <a:prstGeom prst="curvedConnector3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9" name="직선 연결선 2048"/>
          <p:cNvCxnSpPr/>
          <p:nvPr/>
        </p:nvCxnSpPr>
        <p:spPr>
          <a:xfrm>
            <a:off x="10672354" y="2882403"/>
            <a:ext cx="26125" cy="19761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3" name="직선 연결선 2052"/>
          <p:cNvCxnSpPr/>
          <p:nvPr/>
        </p:nvCxnSpPr>
        <p:spPr>
          <a:xfrm flipV="1">
            <a:off x="10064931" y="4959976"/>
            <a:ext cx="535578" cy="56165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4" name="TextBox 2053"/>
          <p:cNvSpPr txBox="1"/>
          <p:nvPr/>
        </p:nvSpPr>
        <p:spPr>
          <a:xfrm>
            <a:off x="8530046" y="5734594"/>
            <a:ext cx="763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7cm</a:t>
            </a:r>
            <a:endParaRPr lang="ko-KR" alt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10917805" y="3533252"/>
            <a:ext cx="763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7cm</a:t>
            </a:r>
            <a:endParaRPr lang="ko-KR" alt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0535999" y="5336962"/>
            <a:ext cx="763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1cm</a:t>
            </a:r>
            <a:endParaRPr lang="ko-KR" alt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1286691" y="691662"/>
            <a:ext cx="1461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FF0000"/>
                </a:solidFill>
              </a:rPr>
              <a:t>수정 전</a:t>
            </a:r>
            <a:endParaRPr lang="ko-KR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14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9DBFA8A-FA47-4C6F-87ED-AED148D1C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7000" contrast="-16000"/>
          </a:blip>
          <a:srcRect t="36276" b="7834"/>
          <a:stretch/>
        </p:blipFill>
        <p:spPr>
          <a:xfrm>
            <a:off x="0" y="0"/>
            <a:ext cx="1223889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B65545C-C906-41C8-A76D-59960902A02D}"/>
              </a:ext>
            </a:extLst>
          </p:cNvPr>
          <p:cNvSpPr/>
          <p:nvPr/>
        </p:nvSpPr>
        <p:spPr>
          <a:xfrm>
            <a:off x="0" y="0"/>
            <a:ext cx="12215446" cy="6858000"/>
          </a:xfrm>
          <a:prstGeom prst="rect">
            <a:avLst/>
          </a:prstGeom>
          <a:gradFill flip="none" rotWithShape="1">
            <a:gsLst>
              <a:gs pos="17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275422" y="473725"/>
            <a:ext cx="11710930" cy="6180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8823" y="104393"/>
            <a:ext cx="1815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Bauhaus 93" panose="04030905020B02020C02" pitchFamily="82" charset="0"/>
              </a:rPr>
              <a:t>infinity mirror</a:t>
            </a:r>
            <a:endParaRPr lang="ko-KR" altLang="en-US" sz="2000" dirty="0">
              <a:latin typeface="Bauhaus 93" panose="04030905020B02020C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83931" y="52142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2017136117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정주빈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887" y="1043354"/>
            <a:ext cx="9144000" cy="51698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333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9DBFA8A-FA47-4C6F-87ED-AED148D1C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7000" contrast="-16000"/>
          </a:blip>
          <a:srcRect t="36276" b="7834"/>
          <a:stretch/>
        </p:blipFill>
        <p:spPr>
          <a:xfrm>
            <a:off x="0" y="0"/>
            <a:ext cx="1223889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B65545C-C906-41C8-A76D-59960902A02D}"/>
              </a:ext>
            </a:extLst>
          </p:cNvPr>
          <p:cNvSpPr/>
          <p:nvPr/>
        </p:nvSpPr>
        <p:spPr>
          <a:xfrm>
            <a:off x="0" y="0"/>
            <a:ext cx="12215446" cy="6858000"/>
          </a:xfrm>
          <a:prstGeom prst="rect">
            <a:avLst/>
          </a:prstGeom>
          <a:gradFill flip="none" rotWithShape="1">
            <a:gsLst>
              <a:gs pos="17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275422" y="439981"/>
            <a:ext cx="11710930" cy="6180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8823" y="104393"/>
            <a:ext cx="1815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Bauhaus 93" panose="04030905020B02020C02" pitchFamily="82" charset="0"/>
              </a:rPr>
              <a:t>infinity mirror</a:t>
            </a:r>
            <a:endParaRPr lang="ko-KR" altLang="en-US" sz="2000" dirty="0">
              <a:latin typeface="Bauhaus 93" panose="04030905020B02020C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83931" y="52142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2017136117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정주빈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78733" y="1179063"/>
            <a:ext cx="86490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/>
              <a:t>아크릴 하프 </a:t>
            </a:r>
            <a:r>
              <a:rPr lang="ko-KR" altLang="en-US" sz="2000" dirty="0" err="1" smtClean="0"/>
              <a:t>미러와</a:t>
            </a:r>
            <a:r>
              <a:rPr lang="ko-KR" altLang="en-US" sz="2000" dirty="0" smtClean="0"/>
              <a:t> 아크릴 거울을 사용하여 </a:t>
            </a:r>
            <a:r>
              <a:rPr lang="en-US" altLang="ko-KR" sz="2000" dirty="0" smtClean="0"/>
              <a:t>7*7 infinity mirror </a:t>
            </a:r>
            <a:r>
              <a:rPr lang="ko-KR" altLang="en-US" sz="2000" dirty="0" smtClean="0"/>
              <a:t>제약 예정</a:t>
            </a:r>
            <a:endParaRPr lang="en-US" altLang="ko-KR" sz="2000" dirty="0" smtClean="0"/>
          </a:p>
          <a:p>
            <a:r>
              <a:rPr lang="en-US" altLang="ko-KR" sz="2000" dirty="0" smtClean="0"/>
              <a:t>RGB </a:t>
            </a:r>
            <a:r>
              <a:rPr lang="en-US" altLang="ko-KR" sz="2000" dirty="0" smtClean="0"/>
              <a:t>LED 12</a:t>
            </a:r>
            <a:r>
              <a:rPr lang="ko-KR" altLang="en-US" sz="2000" dirty="0" smtClean="0"/>
              <a:t>개 </a:t>
            </a:r>
            <a:r>
              <a:rPr lang="ko-KR" altLang="en-US" sz="2000" dirty="0" smtClean="0"/>
              <a:t>사용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각 면에 </a:t>
            </a:r>
            <a:r>
              <a:rPr lang="en-US" altLang="ko-KR" sz="2000" dirty="0" smtClean="0"/>
              <a:t>3</a:t>
            </a:r>
            <a:r>
              <a:rPr lang="ko-KR" altLang="en-US" sz="2000" dirty="0" smtClean="0"/>
              <a:t>개</a:t>
            </a:r>
            <a:r>
              <a:rPr lang="en-US" altLang="ko-KR" sz="2000" dirty="0" smtClean="0"/>
              <a:t>)</a:t>
            </a:r>
          </a:p>
          <a:p>
            <a:r>
              <a:rPr lang="ko-KR" altLang="en-US" sz="2000" dirty="0" smtClean="0"/>
              <a:t>단색 </a:t>
            </a:r>
            <a:r>
              <a:rPr lang="en-US" altLang="ko-KR" sz="2000" dirty="0" smtClean="0"/>
              <a:t>LED 16</a:t>
            </a:r>
            <a:r>
              <a:rPr lang="ko-KR" altLang="en-US" sz="2000" dirty="0" smtClean="0"/>
              <a:t>개 사용 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각 면에 </a:t>
            </a:r>
            <a:r>
              <a:rPr lang="en-US" altLang="ko-KR" sz="2000" dirty="0" smtClean="0"/>
              <a:t>4</a:t>
            </a:r>
            <a:r>
              <a:rPr lang="ko-KR" altLang="en-US" sz="2000" dirty="0" smtClean="0"/>
              <a:t>개</a:t>
            </a:r>
            <a:r>
              <a:rPr lang="en-US" altLang="ko-KR" sz="2000" dirty="0" smtClean="0"/>
              <a:t>)</a:t>
            </a:r>
            <a:endParaRPr lang="en-US" altLang="ko-KR" sz="2000" dirty="0" smtClean="0"/>
          </a:p>
          <a:p>
            <a:r>
              <a:rPr lang="ko-KR" altLang="en-US" sz="2000" dirty="0" smtClean="0"/>
              <a:t>거울의 전체적인 디자인 수정</a:t>
            </a:r>
            <a:endParaRPr lang="en-US" altLang="ko-KR" sz="2000" dirty="0" smtClean="0"/>
          </a:p>
        </p:txBody>
      </p:sp>
      <p:sp>
        <p:nvSpPr>
          <p:cNvPr id="46" name="TextBox 45"/>
          <p:cNvSpPr txBox="1"/>
          <p:nvPr/>
        </p:nvSpPr>
        <p:spPr>
          <a:xfrm>
            <a:off x="1286691" y="691662"/>
            <a:ext cx="1461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FF0000"/>
                </a:solidFill>
              </a:rPr>
              <a:t>수정 후</a:t>
            </a:r>
            <a:endParaRPr lang="ko-KR" altLang="en-US" sz="2400" b="1" dirty="0">
              <a:solidFill>
                <a:srgbClr val="FF0000"/>
              </a:solidFill>
            </a:endParaRPr>
          </a:p>
        </p:txBody>
      </p:sp>
      <p:sp>
        <p:nvSpPr>
          <p:cNvPr id="45" name="빗면 44"/>
          <p:cNvSpPr/>
          <p:nvPr/>
        </p:nvSpPr>
        <p:spPr>
          <a:xfrm>
            <a:off x="2477032" y="3034581"/>
            <a:ext cx="2885401" cy="2907396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순서도: 수동 연산 46"/>
          <p:cNvSpPr/>
          <p:nvPr/>
        </p:nvSpPr>
        <p:spPr>
          <a:xfrm rot="10800000">
            <a:off x="6532324" y="3034582"/>
            <a:ext cx="3044537" cy="2940308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37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9DBFA8A-FA47-4C6F-87ED-AED148D1C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7000" contrast="-16000"/>
          </a:blip>
          <a:srcRect t="36276" b="7834"/>
          <a:stretch/>
        </p:blipFill>
        <p:spPr>
          <a:xfrm>
            <a:off x="0" y="0"/>
            <a:ext cx="1223889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B65545C-C906-41C8-A76D-59960902A02D}"/>
              </a:ext>
            </a:extLst>
          </p:cNvPr>
          <p:cNvSpPr/>
          <p:nvPr/>
        </p:nvSpPr>
        <p:spPr>
          <a:xfrm>
            <a:off x="0" y="0"/>
            <a:ext cx="12215446" cy="6858000"/>
          </a:xfrm>
          <a:prstGeom prst="rect">
            <a:avLst/>
          </a:prstGeom>
          <a:gradFill flip="none" rotWithShape="1">
            <a:gsLst>
              <a:gs pos="17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275422" y="473725"/>
            <a:ext cx="11710930" cy="6180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8823" y="104393"/>
            <a:ext cx="1815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Bauhaus 93" panose="04030905020B02020C02" pitchFamily="82" charset="0"/>
              </a:rPr>
              <a:t>infinity mirror</a:t>
            </a:r>
            <a:endParaRPr lang="ko-KR" altLang="en-US" sz="2000" dirty="0">
              <a:latin typeface="Bauhaus 93" panose="04030905020B02020C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83931" y="52142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2017136117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정주빈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12108" y="1268627"/>
            <a:ext cx="794127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Push </a:t>
            </a:r>
            <a:r>
              <a:rPr lang="ko-KR" altLang="en-US" sz="2000" dirty="0"/>
              <a:t>버튼</a:t>
            </a:r>
            <a:r>
              <a:rPr lang="en-US" altLang="ko-KR" sz="2000" dirty="0"/>
              <a:t>: 4</a:t>
            </a:r>
            <a:r>
              <a:rPr lang="ko-KR" altLang="en-US" sz="2000" dirty="0"/>
              <a:t>개 사용 </a:t>
            </a:r>
            <a:r>
              <a:rPr lang="en-US" altLang="ko-KR" sz="2000" dirty="0"/>
              <a:t>(</a:t>
            </a:r>
            <a:r>
              <a:rPr lang="ko-KR" altLang="en-US" sz="2000" dirty="0"/>
              <a:t>각 모서리 별로</a:t>
            </a:r>
            <a:r>
              <a:rPr lang="en-US" altLang="ko-KR" sz="2000" dirty="0"/>
              <a:t>)- </a:t>
            </a:r>
            <a:r>
              <a:rPr lang="ko-KR" altLang="en-US" sz="2000" dirty="0"/>
              <a:t>누르면 색이 바뀜</a:t>
            </a:r>
            <a:endParaRPr lang="ko-KR" altLang="en-US" dirty="0"/>
          </a:p>
          <a:p>
            <a:endParaRPr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1880078" y="2371950"/>
            <a:ext cx="3688863" cy="3221523"/>
            <a:chOff x="7992553" y="2882403"/>
            <a:chExt cx="3688863" cy="3221523"/>
          </a:xfrm>
        </p:grpSpPr>
        <p:sp>
          <p:nvSpPr>
            <p:cNvPr id="11" name="정육면체 10"/>
            <p:cNvSpPr/>
            <p:nvPr/>
          </p:nvSpPr>
          <p:spPr>
            <a:xfrm>
              <a:off x="7992553" y="2882403"/>
              <a:ext cx="2520000" cy="2520000"/>
            </a:xfrm>
            <a:prstGeom prst="cub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구부러진 연결선 11"/>
            <p:cNvCxnSpPr/>
            <p:nvPr/>
          </p:nvCxnSpPr>
          <p:spPr>
            <a:xfrm>
              <a:off x="8033657" y="5533574"/>
              <a:ext cx="1894114" cy="12700"/>
            </a:xfrm>
            <a:prstGeom prst="curvedConnector3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10672354" y="2882403"/>
              <a:ext cx="26125" cy="197619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 flipV="1">
              <a:off x="10064931" y="4959976"/>
              <a:ext cx="535578" cy="5616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8530046" y="5734594"/>
              <a:ext cx="7636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7cm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917805" y="3533252"/>
              <a:ext cx="7636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7cm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0535999" y="5336962"/>
              <a:ext cx="7636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1cm</a:t>
              </a:r>
              <a:endParaRPr lang="ko-KR" altLang="en-US" dirty="0"/>
            </a:p>
          </p:txBody>
        </p:sp>
      </p:grpSp>
      <p:sp>
        <p:nvSpPr>
          <p:cNvPr id="8" name="타원 7"/>
          <p:cNvSpPr/>
          <p:nvPr/>
        </p:nvSpPr>
        <p:spPr>
          <a:xfrm>
            <a:off x="2300751" y="2194334"/>
            <a:ext cx="424484" cy="4239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2279541" y="4025614"/>
            <a:ext cx="424484" cy="4239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4199559" y="4084465"/>
            <a:ext cx="424484" cy="4239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4128139" y="2207505"/>
            <a:ext cx="424484" cy="42390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2512993" y="2371950"/>
            <a:ext cx="0" cy="1924469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2512993" y="4296419"/>
            <a:ext cx="1887085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flipH="1">
            <a:off x="1880078" y="4296419"/>
            <a:ext cx="632915" cy="595531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286691" y="691662"/>
            <a:ext cx="1461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FF0000"/>
                </a:solidFill>
              </a:rPr>
              <a:t>수정 전</a:t>
            </a:r>
            <a:endParaRPr lang="ko-KR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65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9DBFA8A-FA47-4C6F-87ED-AED148D1C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7000" contrast="-16000"/>
          </a:blip>
          <a:srcRect t="36276" b="7834"/>
          <a:stretch/>
        </p:blipFill>
        <p:spPr>
          <a:xfrm>
            <a:off x="0" y="0"/>
            <a:ext cx="1223889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B65545C-C906-41C8-A76D-59960902A02D}"/>
              </a:ext>
            </a:extLst>
          </p:cNvPr>
          <p:cNvSpPr/>
          <p:nvPr/>
        </p:nvSpPr>
        <p:spPr>
          <a:xfrm>
            <a:off x="0" y="0"/>
            <a:ext cx="12215446" cy="6858000"/>
          </a:xfrm>
          <a:prstGeom prst="rect">
            <a:avLst/>
          </a:prstGeom>
          <a:gradFill flip="none" rotWithShape="1">
            <a:gsLst>
              <a:gs pos="17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275422" y="473725"/>
            <a:ext cx="11710930" cy="6180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8823" y="104393"/>
            <a:ext cx="1815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Bauhaus 93" panose="04030905020B02020C02" pitchFamily="82" charset="0"/>
              </a:rPr>
              <a:t>infinity mirror</a:t>
            </a:r>
            <a:endParaRPr lang="ko-KR" altLang="en-US" sz="2000" dirty="0">
              <a:latin typeface="Bauhaus 93" panose="04030905020B02020C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83931" y="52142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2017136117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정주빈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6023" y="1301798"/>
            <a:ext cx="97850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/>
              <a:t>패턴 설명</a:t>
            </a:r>
            <a:endParaRPr lang="en-US" altLang="ko-KR" sz="3600" b="1" dirty="0" smtClean="0"/>
          </a:p>
          <a:p>
            <a:endParaRPr lang="en-US" altLang="ko-KR" dirty="0" smtClean="0"/>
          </a:p>
          <a:p>
            <a:r>
              <a:rPr lang="en-US" altLang="ko-KR" b="1" dirty="0" smtClean="0">
                <a:solidFill>
                  <a:srgbClr val="FF0000"/>
                </a:solidFill>
              </a:rPr>
              <a:t>BUTTON1</a:t>
            </a:r>
            <a:r>
              <a:rPr lang="en-US" altLang="ko-KR" dirty="0" smtClean="0"/>
              <a:t>=RGB</a:t>
            </a:r>
            <a:endParaRPr lang="ko-KR" altLang="en-US" dirty="0"/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무지개 색</a:t>
            </a:r>
            <a:endParaRPr lang="en-US" altLang="ko-KR" dirty="0" smtClean="0"/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무지개 색 회전</a:t>
            </a:r>
            <a:endParaRPr lang="en-US" altLang="ko-KR" dirty="0" smtClean="0"/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다른 색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b="1" dirty="0" smtClean="0">
                <a:solidFill>
                  <a:srgbClr val="00B050"/>
                </a:solidFill>
              </a:rPr>
              <a:t>BUTTON2</a:t>
            </a:r>
            <a:r>
              <a:rPr lang="en-US" altLang="ko-KR" dirty="0" smtClean="0"/>
              <a:t>=LED</a:t>
            </a:r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전체 </a:t>
            </a:r>
            <a:r>
              <a:rPr lang="en-US" altLang="ko-KR" dirty="0" smtClean="0"/>
              <a:t>on</a:t>
            </a:r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순차적으로 </a:t>
            </a:r>
            <a:r>
              <a:rPr lang="en-US" altLang="ko-KR" dirty="0" smtClean="0"/>
              <a:t>on</a:t>
            </a:r>
          </a:p>
          <a:p>
            <a:r>
              <a:rPr lang="en-US" altLang="ko-KR" dirty="0" smtClean="0"/>
              <a:t>-</a:t>
            </a:r>
            <a:r>
              <a:rPr lang="ko-KR" altLang="en-US" dirty="0" smtClean="0"/>
              <a:t>차례로 회전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b="1" dirty="0" smtClean="0">
                <a:solidFill>
                  <a:srgbClr val="0070C0"/>
                </a:solidFill>
              </a:rPr>
              <a:t>BUTTON3</a:t>
            </a:r>
            <a:r>
              <a:rPr lang="en-US" altLang="ko-KR" dirty="0" smtClean="0"/>
              <a:t>= RGB+LED</a:t>
            </a:r>
          </a:p>
          <a:p>
            <a:r>
              <a:rPr lang="en-US" altLang="ko-KR" dirty="0" smtClean="0"/>
              <a:t>-RGB=</a:t>
            </a:r>
            <a:r>
              <a:rPr lang="ko-KR" altLang="en-US" dirty="0" smtClean="0"/>
              <a:t>무지개 회전</a:t>
            </a:r>
            <a:endParaRPr lang="en-US" altLang="ko-KR" dirty="0" smtClean="0"/>
          </a:p>
          <a:p>
            <a:r>
              <a:rPr lang="en-US" altLang="ko-KR" dirty="0" smtClean="0"/>
              <a:t>-LED=</a:t>
            </a:r>
            <a:r>
              <a:rPr lang="ko-KR" altLang="en-US" dirty="0" smtClean="0"/>
              <a:t>차례로 회전</a:t>
            </a:r>
            <a:endParaRPr lang="ko-KR" altLang="en-US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35404080" descr="EMB00001a14054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7" t="32336" r="18463" b="28674"/>
          <a:stretch>
            <a:fillRect/>
          </a:stretch>
        </p:blipFill>
        <p:spPr bwMode="auto">
          <a:xfrm>
            <a:off x="4082073" y="2556287"/>
            <a:ext cx="2025650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234162384" descr="EMB00001a14054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25784" r="20660" b="36932"/>
          <a:stretch>
            <a:fillRect/>
          </a:stretch>
        </p:blipFill>
        <p:spPr bwMode="auto">
          <a:xfrm>
            <a:off x="6769588" y="2556287"/>
            <a:ext cx="2036663" cy="201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9" name="_x235846960" descr="EMB00001a14053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22" t="29590" r="17012" b="31844"/>
          <a:stretch>
            <a:fillRect/>
          </a:stretch>
        </p:blipFill>
        <p:spPr bwMode="auto">
          <a:xfrm>
            <a:off x="9306679" y="2628227"/>
            <a:ext cx="1970922" cy="1947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286691" y="691662"/>
            <a:ext cx="14614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FF0000"/>
                </a:solidFill>
              </a:rPr>
              <a:t>수정 후</a:t>
            </a:r>
            <a:endParaRPr lang="ko-KR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921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19DBFA8A-FA47-4C6F-87ED-AED148D1C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7000" contrast="-16000"/>
          </a:blip>
          <a:srcRect t="36276" b="7834"/>
          <a:stretch/>
        </p:blipFill>
        <p:spPr>
          <a:xfrm>
            <a:off x="0" y="0"/>
            <a:ext cx="12238892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B65545C-C906-41C8-A76D-59960902A02D}"/>
              </a:ext>
            </a:extLst>
          </p:cNvPr>
          <p:cNvSpPr/>
          <p:nvPr/>
        </p:nvSpPr>
        <p:spPr>
          <a:xfrm>
            <a:off x="0" y="0"/>
            <a:ext cx="12215446" cy="6858000"/>
          </a:xfrm>
          <a:prstGeom prst="rect">
            <a:avLst/>
          </a:prstGeom>
          <a:gradFill flip="none" rotWithShape="1">
            <a:gsLst>
              <a:gs pos="17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275422" y="473725"/>
            <a:ext cx="11710930" cy="61804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8823" y="104393"/>
            <a:ext cx="1815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Bauhaus 93" panose="04030905020B02020C02" pitchFamily="82" charset="0"/>
              </a:rPr>
              <a:t>infinity mirror</a:t>
            </a:r>
            <a:endParaRPr lang="ko-KR" altLang="en-US" sz="2000" dirty="0">
              <a:latin typeface="Bauhaus 93" panose="04030905020B02020C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683931" y="52142"/>
            <a:ext cx="2508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2017136117 </a:t>
            </a:r>
            <a:r>
              <a:rPr lang="ko-KR" altLang="en-US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정주빈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623" y="873835"/>
            <a:ext cx="5848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동영상</a:t>
            </a:r>
            <a:endParaRPr lang="en-US" altLang="ko-KR" dirty="0" smtClean="0"/>
          </a:p>
          <a:p>
            <a:r>
              <a:rPr lang="en-US" altLang="ko-KR" dirty="0"/>
              <a:t>https://youtu.be/f5jokobAlnU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92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178</Words>
  <Application>Microsoft Office PowerPoint</Application>
  <PresentationFormat>사용자 지정</PresentationFormat>
  <Paragraphs>60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굴림</vt:lpstr>
      <vt:lpstr>Arial</vt:lpstr>
      <vt:lpstr>맑은 고딕</vt:lpstr>
      <vt:lpstr>Bauhaus 93</vt:lpstr>
      <vt:lpstr>HY견고딕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정주빈</cp:lastModifiedBy>
  <cp:revision>60</cp:revision>
  <dcterms:created xsi:type="dcterms:W3CDTF">2017-07-07T03:09:02Z</dcterms:created>
  <dcterms:modified xsi:type="dcterms:W3CDTF">2018-11-07T08:55:58Z</dcterms:modified>
</cp:coreProperties>
</file>

<file path=docProps/thumbnail.jpeg>
</file>